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0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Щракнете, за да редактирате стила на подзаглавията в образеца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D09B3-3D77-4903-917F-C61F5DC25854}" type="datetimeFigureOut">
              <a:rPr lang="bg-BG" smtClean="0"/>
              <a:pPr/>
              <a:t>16.1.2012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9E89E-CFB1-4353-9A89-0FCB68FBE2E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D09B3-3D77-4903-917F-C61F5DC25854}" type="datetimeFigureOut">
              <a:rPr lang="bg-BG" smtClean="0"/>
              <a:pPr/>
              <a:t>16.1.2012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9E89E-CFB1-4353-9A89-0FCB68FBE2E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D09B3-3D77-4903-917F-C61F5DC25854}" type="datetimeFigureOut">
              <a:rPr lang="bg-BG" smtClean="0"/>
              <a:pPr/>
              <a:t>16.1.2012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9E89E-CFB1-4353-9A89-0FCB68FBE2E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D09B3-3D77-4903-917F-C61F5DC25854}" type="datetimeFigureOut">
              <a:rPr lang="bg-BG" smtClean="0"/>
              <a:pPr/>
              <a:t>16.1.2012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9E89E-CFB1-4353-9A89-0FCB68FBE2E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D09B3-3D77-4903-917F-C61F5DC25854}" type="datetimeFigureOut">
              <a:rPr lang="bg-BG" smtClean="0"/>
              <a:pPr/>
              <a:t>16.1.2012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9E89E-CFB1-4353-9A89-0FCB68FBE2E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D09B3-3D77-4903-917F-C61F5DC25854}" type="datetimeFigureOut">
              <a:rPr lang="bg-BG" smtClean="0"/>
              <a:pPr/>
              <a:t>16.1.2012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9E89E-CFB1-4353-9A89-0FCB68FBE2E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D09B3-3D77-4903-917F-C61F5DC25854}" type="datetimeFigureOut">
              <a:rPr lang="bg-BG" smtClean="0"/>
              <a:pPr/>
              <a:t>16.1.2012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9E89E-CFB1-4353-9A89-0FCB68FBE2E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D09B3-3D77-4903-917F-C61F5DC25854}" type="datetimeFigureOut">
              <a:rPr lang="bg-BG" smtClean="0"/>
              <a:pPr/>
              <a:t>16.1.2012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9E89E-CFB1-4353-9A89-0FCB68FBE2E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D09B3-3D77-4903-917F-C61F5DC25854}" type="datetimeFigureOut">
              <a:rPr lang="bg-BG" smtClean="0"/>
              <a:pPr/>
              <a:t>16.1.2012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9E89E-CFB1-4353-9A89-0FCB68FBE2E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D09B3-3D77-4903-917F-C61F5DC25854}" type="datetimeFigureOut">
              <a:rPr lang="bg-BG" smtClean="0"/>
              <a:pPr/>
              <a:t>16.1.2012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9E89E-CFB1-4353-9A89-0FCB68FBE2E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D09B3-3D77-4903-917F-C61F5DC25854}" type="datetimeFigureOut">
              <a:rPr lang="bg-BG" smtClean="0"/>
              <a:pPr/>
              <a:t>16.1.2012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9E89E-CFB1-4353-9A89-0FCB68FBE2E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D09B3-3D77-4903-917F-C61F5DC25854}" type="datetimeFigureOut">
              <a:rPr lang="bg-BG" smtClean="0"/>
              <a:pPr/>
              <a:t>16.1.2012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9E89E-CFB1-4353-9A89-0FCB68FBE2EB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500034" y="1"/>
            <a:ext cx="8215370" cy="1857363"/>
          </a:xfrm>
        </p:spPr>
        <p:txBody>
          <a:bodyPr>
            <a:normAutofit fontScale="90000"/>
          </a:bodyPr>
          <a:lstStyle/>
          <a:p>
            <a:r>
              <a:rPr lang="bg-BG" b="1" dirty="0" smtClean="0"/>
              <a:t>Франция и военните реформи в Османската империя през 18-ти век</a:t>
            </a:r>
            <a:endParaRPr lang="bg-BG" b="1" dirty="0"/>
          </a:p>
        </p:txBody>
      </p:sp>
      <p:pic>
        <p:nvPicPr>
          <p:cNvPr id="21506" name="Picture 2" descr="Welt-Galleria T08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2071679"/>
            <a:ext cx="4429156" cy="421484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8"/>
          </a:xfrm>
        </p:spPr>
        <p:txBody>
          <a:bodyPr>
            <a:normAutofit fontScale="90000"/>
          </a:bodyPr>
          <a:lstStyle/>
          <a:p>
            <a:r>
              <a:rPr lang="bg-BG" b="1" dirty="0" smtClean="0"/>
              <a:t>Граф Клод Александър дьо </a:t>
            </a:r>
            <a:r>
              <a:rPr lang="bg-BG" b="1" dirty="0" err="1" smtClean="0"/>
              <a:t>Боневал</a:t>
            </a:r>
            <a:r>
              <a:rPr lang="bg-BG" b="1" dirty="0" smtClean="0"/>
              <a:t> </a:t>
            </a:r>
            <a:endParaRPr lang="bg-BG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357686" y="1285860"/>
            <a:ext cx="4429156" cy="4840303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bg-BG" sz="2800" dirty="0" smtClean="0"/>
              <a:t>    Султан Махмуд І привикал Клод дьо </a:t>
            </a:r>
            <a:r>
              <a:rPr lang="bg-BG" sz="2800" dirty="0" err="1" smtClean="0"/>
              <a:t>Боневал</a:t>
            </a:r>
            <a:r>
              <a:rPr lang="bg-BG" sz="2800" dirty="0" smtClean="0"/>
              <a:t> като съветник, защото графът бил изпаднал в немилост към  Луи ХVІ.  Графът се свързва с принц Йожен Савойски, с който се скарал. Това довело до предлагане на услугите му на османците.  Великият везир Осман </a:t>
            </a:r>
            <a:r>
              <a:rPr lang="bg-BG" sz="2800" dirty="0" err="1" smtClean="0"/>
              <a:t>паша</a:t>
            </a:r>
            <a:r>
              <a:rPr lang="bg-BG" sz="2800" dirty="0" smtClean="0"/>
              <a:t> го назначава през 1731г. Получава името Ахмед </a:t>
            </a:r>
            <a:r>
              <a:rPr lang="bg-BG" sz="2800" dirty="0" err="1" smtClean="0"/>
              <a:t>паша</a:t>
            </a:r>
            <a:r>
              <a:rPr lang="bg-BG" sz="2800" dirty="0" smtClean="0"/>
              <a:t>, което после преминава в </a:t>
            </a:r>
            <a:r>
              <a:rPr lang="bg-BG" sz="2800" dirty="0" err="1" smtClean="0"/>
              <a:t>Хубмърджъ</a:t>
            </a:r>
            <a:r>
              <a:rPr lang="bg-BG" sz="2800" dirty="0" smtClean="0"/>
              <a:t>, когато реформира корпуса на бомбаджиите.</a:t>
            </a:r>
            <a:endParaRPr lang="bg-BG" sz="2800" dirty="0"/>
          </a:p>
        </p:txBody>
      </p:sp>
      <p:pic>
        <p:nvPicPr>
          <p:cNvPr id="18434" name="Picture 2" descr="File:Bonneval-pash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357298"/>
            <a:ext cx="3857652" cy="378621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8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143372" y="714356"/>
            <a:ext cx="4543428" cy="5411807"/>
          </a:xfrm>
        </p:spPr>
        <p:txBody>
          <a:bodyPr>
            <a:normAutofit/>
          </a:bodyPr>
          <a:lstStyle/>
          <a:p>
            <a:r>
              <a:rPr lang="bg-BG" sz="2400" dirty="0" smtClean="0"/>
              <a:t>Периодът, в който се случват реформи във войската на Османската империя е по време на управлението на султаните: </a:t>
            </a:r>
          </a:p>
          <a:p>
            <a:r>
              <a:rPr lang="bg-BG" sz="2400" dirty="0" smtClean="0"/>
              <a:t> Мустафа ІІІ (1757-1774г.), </a:t>
            </a:r>
            <a:r>
              <a:rPr lang="bg-BG" sz="2400" dirty="0" err="1" smtClean="0"/>
              <a:t>Абдул</a:t>
            </a:r>
            <a:r>
              <a:rPr lang="bg-BG" sz="2400" dirty="0" smtClean="0"/>
              <a:t> </a:t>
            </a:r>
            <a:r>
              <a:rPr lang="bg-BG" sz="2400" dirty="0" err="1" smtClean="0"/>
              <a:t>Хамит</a:t>
            </a:r>
            <a:r>
              <a:rPr lang="bg-BG" sz="2400" dirty="0" smtClean="0"/>
              <a:t> І (1774-1789г) Селим ІІІ (1789-1807г.). </a:t>
            </a:r>
          </a:p>
          <a:p>
            <a:r>
              <a:rPr lang="bg-BG" sz="2400" dirty="0" smtClean="0"/>
              <a:t>Периодът съвпада с времето на Френската революция и </a:t>
            </a:r>
            <a:r>
              <a:rPr lang="bg-BG" sz="2400" dirty="0" err="1" smtClean="0"/>
              <a:t>Наполеоновите</a:t>
            </a:r>
            <a:r>
              <a:rPr lang="bg-BG" sz="2400" dirty="0" smtClean="0"/>
              <a:t> войни.  </a:t>
            </a:r>
            <a:endParaRPr lang="bg-BG" sz="2400" dirty="0"/>
          </a:p>
        </p:txBody>
      </p:sp>
      <p:pic>
        <p:nvPicPr>
          <p:cNvPr id="4" name="Picture 2" descr="http://www.arsiv.itu.edu.tr/tarihce/resim/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571480"/>
            <a:ext cx="3238530" cy="44291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5500726"/>
          </a:xfrm>
        </p:spPr>
        <p:txBody>
          <a:bodyPr>
            <a:normAutofit/>
          </a:bodyPr>
          <a:lstStyle/>
          <a:p>
            <a:pPr algn="just"/>
            <a:r>
              <a:rPr lang="bg-BG" sz="2800" b="1" i="1" dirty="0" smtClean="0"/>
              <a:t>     Най-голямо влияние има родения в Унгария барон Франсоа дьо </a:t>
            </a:r>
            <a:r>
              <a:rPr lang="bg-BG" sz="2800" b="1" i="1" dirty="0" err="1" smtClean="0"/>
              <a:t>Тот</a:t>
            </a:r>
            <a:r>
              <a:rPr lang="bg-BG" sz="2800" b="1" i="1" dirty="0" smtClean="0"/>
              <a:t>, който продължава </a:t>
            </a:r>
            <a:r>
              <a:rPr lang="bg-BG" sz="2800" b="1" i="1" dirty="0" err="1" smtClean="0"/>
              <a:t>военнната</a:t>
            </a:r>
            <a:r>
              <a:rPr lang="bg-BG" sz="2800" b="1" i="1" dirty="0" smtClean="0"/>
              <a:t> реформа на Ахмед </a:t>
            </a:r>
            <a:r>
              <a:rPr lang="bg-BG" sz="2800" b="1" i="1" dirty="0" err="1" smtClean="0"/>
              <a:t>паша</a:t>
            </a:r>
            <a:r>
              <a:rPr lang="bg-BG" sz="2800" b="1" dirty="0" smtClean="0"/>
              <a:t>. Той бил съветник на Мустафа ІІІ.</a:t>
            </a:r>
            <a:br>
              <a:rPr lang="bg-BG" sz="2800" b="1" dirty="0" smtClean="0"/>
            </a:br>
            <a:r>
              <a:rPr lang="bg-BG" sz="2800" b="1" dirty="0" smtClean="0"/>
              <a:t/>
            </a:r>
            <a:br>
              <a:rPr lang="bg-BG" sz="2800" b="1" dirty="0" smtClean="0"/>
            </a:br>
            <a:r>
              <a:rPr lang="bg-BG" sz="2800" b="1" dirty="0"/>
              <a:t> </a:t>
            </a:r>
            <a:r>
              <a:rPr lang="bg-BG" sz="2800" b="1" dirty="0" smtClean="0"/>
              <a:t>Външнополитическа обстановка :      Във Франция има две мнения относно френско-османските отношения. Великобритания пък остава неутрална спрямо влиянието на  Османската империя, въпреки пратеничеството на посланик от Истанбул – Юсуф ага Ефенди в Лондон с цел намиране на подкрепа.</a:t>
            </a:r>
            <a:endParaRPr lang="bg-BG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54692"/>
          </a:xfrm>
        </p:spPr>
        <p:txBody>
          <a:bodyPr>
            <a:normAutofit/>
          </a:bodyPr>
          <a:lstStyle/>
          <a:p>
            <a:pPr algn="just"/>
            <a:r>
              <a:rPr lang="bg-BG" sz="3200" dirty="0" smtClean="0"/>
              <a:t>    </a:t>
            </a:r>
            <a:r>
              <a:rPr lang="bg-BG" sz="2800" dirty="0" smtClean="0"/>
              <a:t>В западна Европа под въпрос е защо Османската империя не модернизира войската си по западен образец. Отговорът засяга религиозни табута и финансови затруднения.</a:t>
            </a:r>
            <a:br>
              <a:rPr lang="bg-BG" sz="2800" dirty="0" smtClean="0"/>
            </a:br>
            <a:r>
              <a:rPr lang="bg-BG" sz="2800" dirty="0" smtClean="0"/>
              <a:t>За сравнение 1760-70 Индия изхарчва 8 млн. за армия, а бюджетът на Мустафа ІІІ през 1768г. </a:t>
            </a:r>
            <a:r>
              <a:rPr lang="bg-BG" sz="2800" dirty="0"/>
              <a:t> </a:t>
            </a:r>
            <a:r>
              <a:rPr lang="bg-BG" sz="2800" dirty="0" smtClean="0"/>
              <a:t>20/30 млн. </a:t>
            </a:r>
            <a:r>
              <a:rPr lang="bg-BG" sz="2800" dirty="0" err="1" smtClean="0"/>
              <a:t>куруша</a:t>
            </a:r>
            <a:r>
              <a:rPr lang="bg-BG" sz="2800" dirty="0" smtClean="0"/>
              <a:t> т.е. 2 млн. Селим ІІІ наследява почти празна хазна при качването си на трона през 1789г. </a:t>
            </a:r>
            <a:br>
              <a:rPr lang="bg-BG" sz="2800" dirty="0" smtClean="0"/>
            </a:br>
            <a:endParaRPr lang="bg-BG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83254"/>
          </a:xfrm>
        </p:spPr>
        <p:txBody>
          <a:bodyPr>
            <a:normAutofit/>
          </a:bodyPr>
          <a:lstStyle/>
          <a:p>
            <a:pPr algn="just"/>
            <a:r>
              <a:rPr lang="bg-BG" sz="3600" dirty="0" err="1" smtClean="0"/>
              <a:t>Продължетелно</a:t>
            </a:r>
            <a:r>
              <a:rPr lang="bg-BG" sz="3600" dirty="0" smtClean="0"/>
              <a:t> започнатото от барон дьо </a:t>
            </a:r>
            <a:r>
              <a:rPr lang="bg-BG" sz="3600" dirty="0" err="1" smtClean="0"/>
              <a:t>Тот</a:t>
            </a:r>
            <a:r>
              <a:rPr lang="bg-BG" sz="3600" dirty="0" smtClean="0"/>
              <a:t> е продължено от великия везир Халил </a:t>
            </a:r>
            <a:r>
              <a:rPr lang="bg-BG" sz="3600" dirty="0" err="1" smtClean="0"/>
              <a:t>Хамит</a:t>
            </a:r>
            <a:r>
              <a:rPr lang="bg-BG" sz="3600" dirty="0" smtClean="0"/>
              <a:t>, който назначава много френски работници в областта на артилерията, флота и фортификацията.</a:t>
            </a:r>
            <a:endParaRPr lang="bg-BG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</TotalTime>
  <Words>214</Words>
  <Application>Microsoft Office PowerPoint</Application>
  <PresentationFormat>Презентация на цял екран 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6</vt:i4>
      </vt:variant>
    </vt:vector>
  </HeadingPairs>
  <TitlesOfParts>
    <vt:vector size="7" baseType="lpstr">
      <vt:lpstr>Office тема</vt:lpstr>
      <vt:lpstr>Франция и военните реформи в Османската империя през 18-ти век</vt:lpstr>
      <vt:lpstr>Граф Клод Александър дьо Боневал </vt:lpstr>
      <vt:lpstr>Слайд 3</vt:lpstr>
      <vt:lpstr>     Най-голямо влияние има родения в Унгария барон Франсоа дьо Тот, който продължава военнната реформа на Ахмед паша. Той бил съветник на Мустафа ІІІ.   Външнополитическа обстановка :      Във Франция има две мнения относно френско-османските отношения. Великобритания пък остава неутрална спрямо влиянието на  Османската империя, въпреки пратеничеството на посланик от Истанбул – Юсуф ага Ефенди в Лондон с цел намиране на подкрепа.</vt:lpstr>
      <vt:lpstr>    В западна Европа под въпрос е защо Османската империя не модернизира войската си по западен образец. Отговорът засяга религиозни табута и финансови затруднения. За сравнение 1760-70 Индия изхарчва 8 млн. за армия, а бюджетът на Мустафа ІІІ през 1768г.  20/30 млн. куруша т.е. 2 млн. Селим ІІІ наследява почти празна хазна при качването си на трона през 1789г.  </vt:lpstr>
      <vt:lpstr>Продължетелно започнатото от барон дьо Тот е продължено от великия везир Халил Хамит, който назначава много френски работници в областта на артилерията, флота и фортификацията.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Франция и военните реформи в Османската империя през 18-ти век</dc:title>
  <dc:creator>comp</dc:creator>
  <cp:lastModifiedBy>comp</cp:lastModifiedBy>
  <cp:revision>9</cp:revision>
  <dcterms:created xsi:type="dcterms:W3CDTF">2011-12-12T13:53:15Z</dcterms:created>
  <dcterms:modified xsi:type="dcterms:W3CDTF">2012-01-16T20:03:51Z</dcterms:modified>
</cp:coreProperties>
</file>